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9E79A-21A3-4AAF-B624-C67150BB2EDA}" type="datetimeFigureOut">
              <a:rPr lang="ru-RU" smtClean="0"/>
              <a:t>03.02.2016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B2C2B-113F-47DB-A058-3FFDB15244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9E79A-21A3-4AAF-B624-C67150BB2EDA}" type="datetimeFigureOut">
              <a:rPr lang="ru-RU" smtClean="0"/>
              <a:t>03.02.2016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B2C2B-113F-47DB-A058-3FFDB15244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9E79A-21A3-4AAF-B624-C67150BB2EDA}" type="datetimeFigureOut">
              <a:rPr lang="ru-RU" smtClean="0"/>
              <a:t>03.02.2016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B2C2B-113F-47DB-A058-3FFDB15244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9E79A-21A3-4AAF-B624-C67150BB2EDA}" type="datetimeFigureOut">
              <a:rPr lang="ru-RU" smtClean="0"/>
              <a:t>03.02.2016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B2C2B-113F-47DB-A058-3FFDB15244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9E79A-21A3-4AAF-B624-C67150BB2EDA}" type="datetimeFigureOut">
              <a:rPr lang="ru-RU" smtClean="0"/>
              <a:t>03.02.2016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B2C2B-113F-47DB-A058-3FFDB15244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9E79A-21A3-4AAF-B624-C67150BB2EDA}" type="datetimeFigureOut">
              <a:rPr lang="ru-RU" smtClean="0"/>
              <a:t>03.02.2016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B2C2B-113F-47DB-A058-3FFDB15244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9E79A-21A3-4AAF-B624-C67150BB2EDA}" type="datetimeFigureOut">
              <a:rPr lang="ru-RU" smtClean="0"/>
              <a:t>03.02.2016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B2C2B-113F-47DB-A058-3FFDB15244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9E79A-21A3-4AAF-B624-C67150BB2EDA}" type="datetimeFigureOut">
              <a:rPr lang="ru-RU" smtClean="0"/>
              <a:t>03.02.2016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B2C2B-113F-47DB-A058-3FFDB15244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9E79A-21A3-4AAF-B624-C67150BB2EDA}" type="datetimeFigureOut">
              <a:rPr lang="ru-RU" smtClean="0"/>
              <a:t>03.02.2016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B2C2B-113F-47DB-A058-3FFDB15244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9E79A-21A3-4AAF-B624-C67150BB2EDA}" type="datetimeFigureOut">
              <a:rPr lang="ru-RU" smtClean="0"/>
              <a:t>03.02.2016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B2C2B-113F-47DB-A058-3FFDB15244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9E79A-21A3-4AAF-B624-C67150BB2EDA}" type="datetimeFigureOut">
              <a:rPr lang="ru-RU" smtClean="0"/>
              <a:t>03.02.2016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B2C2B-113F-47DB-A058-3FFDB15244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E9E79A-21A3-4AAF-B624-C67150BB2EDA}" type="datetimeFigureOut">
              <a:rPr lang="ru-RU" smtClean="0"/>
              <a:t>03.02.2016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B2C2B-113F-47DB-A058-3FFDB152441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English\Desktop\Студенческий социальный театр СОВА\мастер класс по актерсокму тренингу Анреева И.А\DSCN2868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 rot="5400000">
            <a:off x="928662" y="857257"/>
            <a:ext cx="6858048" cy="51435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English\Desktop\Студенческий социальный театр СОВА\мастер класс по актерсокму тренингу Анреева И.А\DSCN2879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 rot="5400000">
            <a:off x="857224" y="857258"/>
            <a:ext cx="6858048" cy="514353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English\Desktop\Студенческий социальный театр СОВА\мастер класс по актерсокму тренингу Анреева И.А\DSCN2880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Users\English\Desktop\Студенческий социальный театр СОВА\мастер класс по актерсокму тренингу Анреева И.А\DSCN2892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 rot="5400000">
            <a:off x="1142983" y="857251"/>
            <a:ext cx="6858001" cy="51435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Users\English\Desktop\Студенческий социальный театр СОВА\мастер класс по актерсокму тренингу Анреева И.А\DSCN2904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C:\Users\English\Desktop\Студенческий социальный театр СОВА\мастер класс по актерсокму тренингу Анреева И.А\DSCN2908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Office PowerPoint</Application>
  <PresentationFormat>Экран 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English</dc:creator>
  <cp:lastModifiedBy>English</cp:lastModifiedBy>
  <cp:revision>1</cp:revision>
  <dcterms:created xsi:type="dcterms:W3CDTF">2016-02-03T03:35:27Z</dcterms:created>
  <dcterms:modified xsi:type="dcterms:W3CDTF">2016-02-03T03:43:27Z</dcterms:modified>
</cp:coreProperties>
</file>